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60" r:id="rId2"/>
    <p:sldId id="261" r:id="rId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0402"/>
    <a:srgbClr val="993366"/>
    <a:srgbClr val="FFCDCD"/>
    <a:srgbClr val="FF5050"/>
    <a:srgbClr val="FFD5D5"/>
    <a:srgbClr val="A27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보통 스타일 4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8B1032C-EA38-4F05-BA0D-38AFFFC7BED3}" styleName="밝은 스타일 3 - 강조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-1236" y="-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7728D-BF5F-4F90-8728-1953CDB639A8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09B3ED-97A9-4271-9CD7-7263C301817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801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AD3F0-F0D4-462E-BDF7-EC73666FE842}" type="datetimeFigureOut">
              <a:rPr lang="ko-KR" altLang="en-US" smtClean="0"/>
              <a:pPr/>
              <a:t>2015-08-17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2C2075-E020-483F-A5BE-503F6353546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sub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4"/>
            <a:ext cx="9144000" cy="6346677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756246"/>
              </p:ext>
            </p:extLst>
          </p:nvPr>
        </p:nvGraphicFramePr>
        <p:xfrm>
          <a:off x="71436" y="500042"/>
          <a:ext cx="9001158" cy="5828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28664"/>
                <a:gridCol w="5228084"/>
                <a:gridCol w="792088"/>
                <a:gridCol w="792088"/>
                <a:gridCol w="936104"/>
                <a:gridCol w="324130"/>
              </a:tblGrid>
              <a:tr h="3571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Project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명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smtClean="0">
                          <a:latin typeface="HY헤드라인M" pitchFamily="18" charset="-127"/>
                          <a:ea typeface="HY헤드라인M" pitchFamily="18" charset="-127"/>
                        </a:rPr>
                        <a:t>추캡다상</a:t>
                      </a:r>
                      <a:endParaRPr lang="ko-KR" altLang="en-US" sz="1100" b="1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작성자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smtClean="0">
                          <a:latin typeface="HY헤드라인M" pitchFamily="18" charset="-127"/>
                          <a:ea typeface="HY헤드라인M" pitchFamily="18" charset="-127"/>
                        </a:rPr>
                        <a:t>조현빈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페이지번호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</a:tr>
              <a:tr h="3368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화면제목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smtClean="0">
                          <a:latin typeface="HY헤드라인M" pitchFamily="18" charset="-127"/>
                          <a:ea typeface="HY헤드라인M" pitchFamily="18" charset="-127"/>
                        </a:rPr>
                        <a:t>파일 공유 함 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ID</a:t>
                      </a:r>
                      <a:endParaRPr lang="ko-KR" altLang="en-US" sz="1100" b="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134640">
                <a:tc gridSpan="2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■화면</a:t>
                      </a:r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/</a:t>
                      </a:r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기능 설명</a:t>
                      </a:r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r>
                        <a:rPr lang="ko-KR" altLang="en-US" sz="1100" b="1" smtClean="0">
                          <a:latin typeface="돋움" pitchFamily="50" charset="-127"/>
                          <a:ea typeface="돋움" pitchFamily="50" charset="-127"/>
                        </a:rPr>
                        <a:t>파일공유함 </a:t>
                      </a:r>
                      <a:r>
                        <a:rPr lang="en-US" altLang="ko-KR" sz="1100" b="1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smtClean="0">
                          <a:latin typeface="돋움" pitchFamily="50" charset="-127"/>
                          <a:ea typeface="돋움" pitchFamily="50" charset="-127"/>
                        </a:rPr>
                        <a:t>클라이언트 채팅방 기능화면</a:t>
                      </a:r>
                      <a:r>
                        <a:rPr lang="en-US" altLang="ko-KR" sz="1100" b="1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  <a:endParaRPr lang="en-US" altLang="ko-KR" sz="1100" b="1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smtClean="0">
                          <a:latin typeface="돋움" pitchFamily="50" charset="-127"/>
                          <a:ea typeface="돋움" pitchFamily="50" charset="-127"/>
                        </a:rPr>
                        <a:t> -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화면 설명</a:t>
                      </a: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채팅방에 참여중인 클라이언트들이 </a:t>
                      </a: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서로 파일을 올리고 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,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내려받기를 할 수 </a:t>
                      </a: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있는 기능 구현 화면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. </a:t>
                      </a:r>
                    </a:p>
                    <a:p>
                      <a:pPr algn="l" latinLnBrk="1"/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올리기 버튼 클릭시 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,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공유하고자 하는 파일을 파일공유함에  </a:t>
                      </a: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올려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,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공유할 수 있다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.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내려받기 버튼 클릭시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,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클라이언트들이 공유 하고자 올려놓은         </a:t>
                      </a: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     파일 중 내려받고자 하는 파일을 선택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,    </a:t>
                      </a: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저장하고자 하는 경로 설정 후  파일을 </a:t>
                      </a: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 받을 수 있다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.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681162"/>
            <a:ext cx="6048672" cy="3764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5408" y="4582648"/>
            <a:ext cx="1512168" cy="522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4572000" y="4725144"/>
            <a:ext cx="288032" cy="2880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십자형 20"/>
          <p:cNvSpPr/>
          <p:nvPr/>
        </p:nvSpPr>
        <p:spPr>
          <a:xfrm rot="2406659">
            <a:off x="4546816" y="4676233"/>
            <a:ext cx="338400" cy="335214"/>
          </a:xfrm>
          <a:prstGeom prst="plus">
            <a:avLst>
              <a:gd name="adj" fmla="val 3837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4947816" y="4705399"/>
            <a:ext cx="77631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ko-KR" altLang="en-US" sz="1400" b="1" smtClean="0">
                <a:solidFill>
                  <a:schemeClr val="tx2">
                    <a:lumMod val="75000"/>
                  </a:schemeClr>
                </a:solidFill>
              </a:rPr>
              <a:t>나가기</a:t>
            </a:r>
            <a:endParaRPr lang="ko-KR" altLang="en-US" sz="1400" b="1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25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816" y="2020426"/>
            <a:ext cx="5604048" cy="2562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4335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sub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24"/>
            <a:ext cx="9144000" cy="6346677"/>
          </a:xfrm>
          <a:prstGeom prst="rect">
            <a:avLst/>
          </a:prstGeom>
        </p:spPr>
      </p:pic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938475"/>
              </p:ext>
            </p:extLst>
          </p:nvPr>
        </p:nvGraphicFramePr>
        <p:xfrm>
          <a:off x="71436" y="500042"/>
          <a:ext cx="9001158" cy="58286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28664"/>
                <a:gridCol w="5228084"/>
                <a:gridCol w="792088"/>
                <a:gridCol w="792088"/>
                <a:gridCol w="936104"/>
                <a:gridCol w="324130"/>
              </a:tblGrid>
              <a:tr h="35719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Project</a:t>
                      </a:r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명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smtClean="0">
                          <a:latin typeface="HY헤드라인M" pitchFamily="18" charset="-127"/>
                          <a:ea typeface="HY헤드라인M" pitchFamily="18" charset="-127"/>
                        </a:rPr>
                        <a:t>추캡다상</a:t>
                      </a:r>
                      <a:endParaRPr lang="ko-KR" altLang="en-US" sz="1100" b="1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작성자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smtClean="0">
                          <a:latin typeface="HY헤드라인M" pitchFamily="18" charset="-127"/>
                          <a:ea typeface="HY헤드라인M" pitchFamily="18" charset="-127"/>
                        </a:rPr>
                        <a:t>조현빈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페이지번호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</a:tr>
              <a:tr h="33681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화면제목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smtClean="0">
                          <a:latin typeface="HY헤드라인M" pitchFamily="18" charset="-127"/>
                          <a:ea typeface="HY헤드라인M" pitchFamily="18" charset="-127"/>
                        </a:rPr>
                        <a:t>방 만들기</a:t>
                      </a:r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화면</a:t>
                      </a:r>
                      <a:r>
                        <a:rPr lang="en-US" altLang="ko-KR" sz="1100" b="0" dirty="0" smtClean="0">
                          <a:latin typeface="HY헤드라인M" pitchFamily="18" charset="-127"/>
                          <a:ea typeface="HY헤드라인M" pitchFamily="18" charset="-127"/>
                        </a:rPr>
                        <a:t>ID</a:t>
                      </a:r>
                      <a:endParaRPr lang="ko-KR" altLang="en-US" sz="1100" b="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latinLnBrk="1"/>
                      <a:endParaRPr lang="ko-KR" altLang="en-US" sz="1100" b="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  <a:tr h="5134640">
                <a:tc gridSpan="2">
                  <a:txBody>
                    <a:bodyPr/>
                    <a:lstStyle/>
                    <a:p>
                      <a:pPr algn="l" latinLnBrk="1"/>
                      <a:endParaRPr lang="ko-KR" altLang="en-US" sz="1100" dirty="0">
                        <a:latin typeface="HY헤드라인M" pitchFamily="18" charset="-127"/>
                        <a:ea typeface="HY헤드라인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latin typeface="굴림" pitchFamily="50" charset="-127"/>
                        <a:ea typeface="굴림" pitchFamily="50" charset="-127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■화면</a:t>
                      </a:r>
                      <a:r>
                        <a:rPr lang="en-US" altLang="ko-KR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/</a:t>
                      </a:r>
                      <a:r>
                        <a:rPr lang="ko-KR" altLang="en-US" sz="1100" dirty="0" smtClean="0">
                          <a:latin typeface="HY헤드라인M" pitchFamily="18" charset="-127"/>
                          <a:ea typeface="HY헤드라인M" pitchFamily="18" charset="-127"/>
                        </a:rPr>
                        <a:t>기능 설명</a:t>
                      </a:r>
                      <a:endParaRPr lang="en-US" altLang="ko-KR" sz="1100" dirty="0" smtClean="0">
                        <a:latin typeface="HY헤드라인M" pitchFamily="18" charset="-127"/>
                        <a:ea typeface="HY헤드라인M" pitchFamily="18" charset="-127"/>
                      </a:endParaRPr>
                    </a:p>
                    <a:p>
                      <a:pPr algn="l" latinLnBrk="1"/>
                      <a:endParaRPr lang="en-US" altLang="ko-KR" sz="1100" b="1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ko-KR" altLang="en-US" sz="1100" b="1" smtClean="0">
                          <a:latin typeface="돋움" pitchFamily="50" charset="-127"/>
                          <a:ea typeface="돋움" pitchFamily="50" charset="-127"/>
                        </a:rPr>
                        <a:t>채팅 방 개설 </a:t>
                      </a:r>
                      <a:r>
                        <a:rPr lang="en-US" altLang="ko-KR" sz="1100" b="1" smtClean="0">
                          <a:latin typeface="돋움" pitchFamily="50" charset="-127"/>
                          <a:ea typeface="돋움" pitchFamily="50" charset="-127"/>
                        </a:rPr>
                        <a:t>(</a:t>
                      </a:r>
                      <a:r>
                        <a:rPr lang="ko-KR" altLang="en-US" sz="1100" b="1" smtClean="0">
                          <a:latin typeface="돋움" pitchFamily="50" charset="-127"/>
                          <a:ea typeface="돋움" pitchFamily="50" charset="-127"/>
                        </a:rPr>
                        <a:t>클라이언트 </a:t>
                      </a:r>
                      <a:r>
                        <a:rPr lang="ko-KR" altLang="en-US" sz="1100" b="1" smtClean="0">
                          <a:latin typeface="돋움" pitchFamily="50" charset="-127"/>
                          <a:ea typeface="돋움" pitchFamily="50" charset="-127"/>
                        </a:rPr>
                        <a:t>채팅방 개설</a:t>
                      </a:r>
                      <a:r>
                        <a:rPr lang="en-US" altLang="ko-KR" sz="1100" b="1" smtClean="0">
                          <a:latin typeface="돋움" pitchFamily="50" charset="-127"/>
                          <a:ea typeface="돋움" pitchFamily="50" charset="-127"/>
                        </a:rPr>
                        <a:t>)</a:t>
                      </a:r>
                      <a:endParaRPr lang="en-US" altLang="ko-KR" sz="1100" b="1" dirty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smtClean="0">
                          <a:latin typeface="돋움" pitchFamily="50" charset="-127"/>
                          <a:ea typeface="돋움" pitchFamily="50" charset="-127"/>
                        </a:rPr>
                        <a:t> -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화면 설명</a:t>
                      </a: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algn="l" latinLnBrk="1"/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채팅방을 개설하는 화면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.</a:t>
                      </a:r>
                    </a:p>
                    <a:p>
                      <a:pPr algn="l" latinLnBrk="1"/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171450" indent="-171450" algn="l" latinLnBrk="1">
                        <a:buFontTx/>
                        <a:buChar char="-"/>
                      </a:pP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방만들기 버튼 클릭시</a:t>
                      </a: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,</a:t>
                      </a: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  <a:p>
                      <a:pPr marL="0" indent="0" algn="l" latinLnBrk="1">
                        <a:buFontTx/>
                        <a:buNone/>
                      </a:pPr>
                      <a:r>
                        <a:rPr lang="en-US" altLang="ko-KR" sz="1100" baseline="0" smtClean="0">
                          <a:latin typeface="돋움" pitchFamily="50" charset="-127"/>
                          <a:ea typeface="돋움" pitchFamily="50" charset="-127"/>
                        </a:rPr>
                        <a:t>    </a:t>
                      </a:r>
                      <a:r>
                        <a:rPr lang="ko-KR" altLang="en-US" sz="1100" baseline="0" smtClean="0">
                          <a:latin typeface="돋움" pitchFamily="50" charset="-127"/>
                          <a:ea typeface="돋움" pitchFamily="50" charset="-127"/>
                        </a:rPr>
                        <a:t>방제목과 채팅 인원제한을 선택시 버튼을 클릭하면 방이 개설 되도록 구현</a:t>
                      </a:r>
                      <a:endParaRPr lang="en-US" altLang="ko-KR" sz="1100" baseline="0" smtClean="0">
                        <a:latin typeface="돋움" pitchFamily="50" charset="-127"/>
                        <a:ea typeface="돋움" pitchFamily="50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sz="1600" dirty="0">
                        <a:latin typeface="HY강M" pitchFamily="18" charset="-127"/>
                        <a:ea typeface="HY강M" pitchFamily="18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185987"/>
            <a:ext cx="3400425" cy="2486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037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139</Words>
  <Application>Microsoft Office PowerPoint</Application>
  <PresentationFormat>화면 슬라이드 쇼(4:3)</PresentationFormat>
  <Paragraphs>42</Paragraphs>
  <Slides>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3" baseType="lpstr">
      <vt:lpstr>Office 테마</vt:lpstr>
      <vt:lpstr>PowerPoint 프레젠테이션</vt:lpstr>
      <vt:lpstr>PowerPoint 프레젠테이션</vt:lpstr>
    </vt:vector>
  </TitlesOfParts>
  <Company>srgfttytryue5i8u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gftjkcvb</dc:creator>
  <cp:lastModifiedBy>JHB-PC</cp:lastModifiedBy>
  <cp:revision>186</cp:revision>
  <dcterms:created xsi:type="dcterms:W3CDTF">2009-02-24T03:36:23Z</dcterms:created>
  <dcterms:modified xsi:type="dcterms:W3CDTF">2015-08-17T07:54:34Z</dcterms:modified>
</cp:coreProperties>
</file>

<file path=docProps/thumbnail.jpeg>
</file>